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</p:sldIdLst>
  <p:sldSz cx="10968038" cy="6858000"/>
  <p:notesSz cx="6858000" cy="9144000"/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12"/>
    <p:restoredTop sz="86436"/>
  </p:normalViewPr>
  <p:slideViewPr>
    <p:cSldViewPr snapToGrid="0" snapToObjects="1">
      <p:cViewPr>
        <p:scale>
          <a:sx n="270" d="100"/>
          <a:sy n="270" d="100"/>
        </p:scale>
        <p:origin x="5616" y="108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9D6AF2-BF2D-E04D-BC89-E9194BC9FA2B}" type="datetimeFigureOut">
              <a:rPr lang="en-US" smtClean="0"/>
              <a:t>10/13/22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617696-50B0-0B40-B66A-2B80F86F6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61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617696-50B0-0B40-B66A-2B80F86F6FA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407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005" y="1122363"/>
            <a:ext cx="8226029" cy="2387600"/>
          </a:xfrm>
        </p:spPr>
        <p:txBody>
          <a:bodyPr anchor="b"/>
          <a:lstStyle>
            <a:lvl1pPr algn="ctr">
              <a:defRPr sz="53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005" y="3602038"/>
            <a:ext cx="8226029" cy="1655762"/>
          </a:xfrm>
        </p:spPr>
        <p:txBody>
          <a:bodyPr/>
          <a:lstStyle>
            <a:lvl1pPr marL="0" indent="0" algn="ctr">
              <a:buNone/>
              <a:defRPr sz="2159"/>
            </a:lvl1pPr>
            <a:lvl2pPr marL="411297" indent="0" algn="ctr">
              <a:buNone/>
              <a:defRPr sz="1799"/>
            </a:lvl2pPr>
            <a:lvl3pPr marL="822594" indent="0" algn="ctr">
              <a:buNone/>
              <a:defRPr sz="1619"/>
            </a:lvl3pPr>
            <a:lvl4pPr marL="1233891" indent="0" algn="ctr">
              <a:buNone/>
              <a:defRPr sz="1439"/>
            </a:lvl4pPr>
            <a:lvl5pPr marL="1645188" indent="0" algn="ctr">
              <a:buNone/>
              <a:defRPr sz="1439"/>
            </a:lvl5pPr>
            <a:lvl6pPr marL="2056486" indent="0" algn="ctr">
              <a:buNone/>
              <a:defRPr sz="1439"/>
            </a:lvl6pPr>
            <a:lvl7pPr marL="2467783" indent="0" algn="ctr">
              <a:buNone/>
              <a:defRPr sz="1439"/>
            </a:lvl7pPr>
            <a:lvl8pPr marL="2879080" indent="0" algn="ctr">
              <a:buNone/>
              <a:defRPr sz="1439"/>
            </a:lvl8pPr>
            <a:lvl9pPr marL="3290377" indent="0" algn="ctr">
              <a:buNone/>
              <a:defRPr sz="143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89A71-6C60-4540-B0CC-3B7CF904D08F}" type="datetimeFigureOut">
              <a:rPr lang="en-US" smtClean="0"/>
              <a:t>10/13/22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BDEBC-C26E-AF4F-950B-54FFE6878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532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89A71-6C60-4540-B0CC-3B7CF904D08F}" type="datetimeFigureOut">
              <a:rPr lang="en-US" smtClean="0"/>
              <a:t>10/13/22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BDEBC-C26E-AF4F-950B-54FFE6878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411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49002" y="365125"/>
            <a:ext cx="2364983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4053" y="365125"/>
            <a:ext cx="6957849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89A71-6C60-4540-B0CC-3B7CF904D08F}" type="datetimeFigureOut">
              <a:rPr lang="en-US" smtClean="0"/>
              <a:t>10/13/22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BDEBC-C26E-AF4F-950B-54FFE6878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304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89A71-6C60-4540-B0CC-3B7CF904D08F}" type="datetimeFigureOut">
              <a:rPr lang="en-US" smtClean="0"/>
              <a:t>10/13/22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BDEBC-C26E-AF4F-950B-54FFE6878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893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340" y="1709739"/>
            <a:ext cx="9459933" cy="2852737"/>
          </a:xfrm>
        </p:spPr>
        <p:txBody>
          <a:bodyPr anchor="b"/>
          <a:lstStyle>
            <a:lvl1pPr>
              <a:defRPr sz="53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340" y="4589464"/>
            <a:ext cx="9459933" cy="1500187"/>
          </a:xfrm>
        </p:spPr>
        <p:txBody>
          <a:bodyPr/>
          <a:lstStyle>
            <a:lvl1pPr marL="0" indent="0">
              <a:buNone/>
              <a:defRPr sz="2159">
                <a:solidFill>
                  <a:schemeClr val="tx1">
                    <a:tint val="75000"/>
                  </a:schemeClr>
                </a:solidFill>
              </a:defRPr>
            </a:lvl1pPr>
            <a:lvl2pPr marL="41129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822594" indent="0">
              <a:buNone/>
              <a:defRPr sz="1619">
                <a:solidFill>
                  <a:schemeClr val="tx1">
                    <a:tint val="75000"/>
                  </a:schemeClr>
                </a:solidFill>
              </a:defRPr>
            </a:lvl3pPr>
            <a:lvl4pPr marL="1233891" indent="0">
              <a:buNone/>
              <a:defRPr sz="1439">
                <a:solidFill>
                  <a:schemeClr val="tx1">
                    <a:tint val="75000"/>
                  </a:schemeClr>
                </a:solidFill>
              </a:defRPr>
            </a:lvl4pPr>
            <a:lvl5pPr marL="1645188" indent="0">
              <a:buNone/>
              <a:defRPr sz="1439">
                <a:solidFill>
                  <a:schemeClr val="tx1">
                    <a:tint val="75000"/>
                  </a:schemeClr>
                </a:solidFill>
              </a:defRPr>
            </a:lvl5pPr>
            <a:lvl6pPr marL="2056486" indent="0">
              <a:buNone/>
              <a:defRPr sz="1439">
                <a:solidFill>
                  <a:schemeClr val="tx1">
                    <a:tint val="75000"/>
                  </a:schemeClr>
                </a:solidFill>
              </a:defRPr>
            </a:lvl6pPr>
            <a:lvl7pPr marL="2467783" indent="0">
              <a:buNone/>
              <a:defRPr sz="1439">
                <a:solidFill>
                  <a:schemeClr val="tx1">
                    <a:tint val="75000"/>
                  </a:schemeClr>
                </a:solidFill>
              </a:defRPr>
            </a:lvl7pPr>
            <a:lvl8pPr marL="2879080" indent="0">
              <a:buNone/>
              <a:defRPr sz="1439">
                <a:solidFill>
                  <a:schemeClr val="tx1">
                    <a:tint val="75000"/>
                  </a:schemeClr>
                </a:solidFill>
              </a:defRPr>
            </a:lvl8pPr>
            <a:lvl9pPr marL="3290377" indent="0">
              <a:buNone/>
              <a:defRPr sz="143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89A71-6C60-4540-B0CC-3B7CF904D08F}" type="datetimeFigureOut">
              <a:rPr lang="en-US" smtClean="0"/>
              <a:t>10/13/22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BDEBC-C26E-AF4F-950B-54FFE6878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861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4053" y="1825625"/>
            <a:ext cx="4661416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52569" y="1825625"/>
            <a:ext cx="4661416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89A71-6C60-4540-B0CC-3B7CF904D08F}" type="datetimeFigureOut">
              <a:rPr lang="en-US" smtClean="0"/>
              <a:t>10/13/22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BDEBC-C26E-AF4F-950B-54FFE6878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562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481" y="365126"/>
            <a:ext cx="945993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5482" y="1681163"/>
            <a:ext cx="4639994" cy="823912"/>
          </a:xfrm>
        </p:spPr>
        <p:txBody>
          <a:bodyPr anchor="b"/>
          <a:lstStyle>
            <a:lvl1pPr marL="0" indent="0">
              <a:buNone/>
              <a:defRPr sz="2159" b="1"/>
            </a:lvl1pPr>
            <a:lvl2pPr marL="411297" indent="0">
              <a:buNone/>
              <a:defRPr sz="1799" b="1"/>
            </a:lvl2pPr>
            <a:lvl3pPr marL="822594" indent="0">
              <a:buNone/>
              <a:defRPr sz="1619" b="1"/>
            </a:lvl3pPr>
            <a:lvl4pPr marL="1233891" indent="0">
              <a:buNone/>
              <a:defRPr sz="1439" b="1"/>
            </a:lvl4pPr>
            <a:lvl5pPr marL="1645188" indent="0">
              <a:buNone/>
              <a:defRPr sz="1439" b="1"/>
            </a:lvl5pPr>
            <a:lvl6pPr marL="2056486" indent="0">
              <a:buNone/>
              <a:defRPr sz="1439" b="1"/>
            </a:lvl6pPr>
            <a:lvl7pPr marL="2467783" indent="0">
              <a:buNone/>
              <a:defRPr sz="1439" b="1"/>
            </a:lvl7pPr>
            <a:lvl8pPr marL="2879080" indent="0">
              <a:buNone/>
              <a:defRPr sz="1439" b="1"/>
            </a:lvl8pPr>
            <a:lvl9pPr marL="3290377" indent="0">
              <a:buNone/>
              <a:defRPr sz="143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5482" y="2505075"/>
            <a:ext cx="4639994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2569" y="1681163"/>
            <a:ext cx="4662845" cy="823912"/>
          </a:xfrm>
        </p:spPr>
        <p:txBody>
          <a:bodyPr anchor="b"/>
          <a:lstStyle>
            <a:lvl1pPr marL="0" indent="0">
              <a:buNone/>
              <a:defRPr sz="2159" b="1"/>
            </a:lvl1pPr>
            <a:lvl2pPr marL="411297" indent="0">
              <a:buNone/>
              <a:defRPr sz="1799" b="1"/>
            </a:lvl2pPr>
            <a:lvl3pPr marL="822594" indent="0">
              <a:buNone/>
              <a:defRPr sz="1619" b="1"/>
            </a:lvl3pPr>
            <a:lvl4pPr marL="1233891" indent="0">
              <a:buNone/>
              <a:defRPr sz="1439" b="1"/>
            </a:lvl4pPr>
            <a:lvl5pPr marL="1645188" indent="0">
              <a:buNone/>
              <a:defRPr sz="1439" b="1"/>
            </a:lvl5pPr>
            <a:lvl6pPr marL="2056486" indent="0">
              <a:buNone/>
              <a:defRPr sz="1439" b="1"/>
            </a:lvl6pPr>
            <a:lvl7pPr marL="2467783" indent="0">
              <a:buNone/>
              <a:defRPr sz="1439" b="1"/>
            </a:lvl7pPr>
            <a:lvl8pPr marL="2879080" indent="0">
              <a:buNone/>
              <a:defRPr sz="1439" b="1"/>
            </a:lvl8pPr>
            <a:lvl9pPr marL="3290377" indent="0">
              <a:buNone/>
              <a:defRPr sz="143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2569" y="2505075"/>
            <a:ext cx="4662845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89A71-6C60-4540-B0CC-3B7CF904D08F}" type="datetimeFigureOut">
              <a:rPr lang="en-US" smtClean="0"/>
              <a:t>10/13/22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BDEBC-C26E-AF4F-950B-54FFE6878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212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89A71-6C60-4540-B0CC-3B7CF904D08F}" type="datetimeFigureOut">
              <a:rPr lang="en-US" smtClean="0"/>
              <a:t>10/13/22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BDEBC-C26E-AF4F-950B-54FFE6878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060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89A71-6C60-4540-B0CC-3B7CF904D08F}" type="datetimeFigureOut">
              <a:rPr lang="en-US" smtClean="0"/>
              <a:t>10/13/22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BDEBC-C26E-AF4F-950B-54FFE6878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052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482" y="457200"/>
            <a:ext cx="3537477" cy="1600200"/>
          </a:xfrm>
        </p:spPr>
        <p:txBody>
          <a:bodyPr anchor="b"/>
          <a:lstStyle>
            <a:lvl1pPr>
              <a:defRPr sz="287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2845" y="987426"/>
            <a:ext cx="5552569" cy="4873625"/>
          </a:xfrm>
        </p:spPr>
        <p:txBody>
          <a:bodyPr/>
          <a:lstStyle>
            <a:lvl1pPr>
              <a:defRPr sz="2879"/>
            </a:lvl1pPr>
            <a:lvl2pPr>
              <a:defRPr sz="2519"/>
            </a:lvl2pPr>
            <a:lvl3pPr>
              <a:defRPr sz="215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482" y="2057400"/>
            <a:ext cx="3537477" cy="3811588"/>
          </a:xfrm>
        </p:spPr>
        <p:txBody>
          <a:bodyPr/>
          <a:lstStyle>
            <a:lvl1pPr marL="0" indent="0">
              <a:buNone/>
              <a:defRPr sz="1439"/>
            </a:lvl1pPr>
            <a:lvl2pPr marL="411297" indent="0">
              <a:buNone/>
              <a:defRPr sz="1259"/>
            </a:lvl2pPr>
            <a:lvl3pPr marL="822594" indent="0">
              <a:buNone/>
              <a:defRPr sz="1080"/>
            </a:lvl3pPr>
            <a:lvl4pPr marL="1233891" indent="0">
              <a:buNone/>
              <a:defRPr sz="900"/>
            </a:lvl4pPr>
            <a:lvl5pPr marL="1645188" indent="0">
              <a:buNone/>
              <a:defRPr sz="900"/>
            </a:lvl5pPr>
            <a:lvl6pPr marL="2056486" indent="0">
              <a:buNone/>
              <a:defRPr sz="900"/>
            </a:lvl6pPr>
            <a:lvl7pPr marL="2467783" indent="0">
              <a:buNone/>
              <a:defRPr sz="900"/>
            </a:lvl7pPr>
            <a:lvl8pPr marL="2879080" indent="0">
              <a:buNone/>
              <a:defRPr sz="900"/>
            </a:lvl8pPr>
            <a:lvl9pPr marL="3290377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89A71-6C60-4540-B0CC-3B7CF904D08F}" type="datetimeFigureOut">
              <a:rPr lang="en-US" smtClean="0"/>
              <a:t>10/13/22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BDEBC-C26E-AF4F-950B-54FFE6878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703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482" y="457200"/>
            <a:ext cx="3537477" cy="1600200"/>
          </a:xfrm>
        </p:spPr>
        <p:txBody>
          <a:bodyPr anchor="b"/>
          <a:lstStyle>
            <a:lvl1pPr>
              <a:defRPr sz="287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62845" y="987426"/>
            <a:ext cx="5552569" cy="4873625"/>
          </a:xfrm>
        </p:spPr>
        <p:txBody>
          <a:bodyPr anchor="t"/>
          <a:lstStyle>
            <a:lvl1pPr marL="0" indent="0">
              <a:buNone/>
              <a:defRPr sz="2879"/>
            </a:lvl1pPr>
            <a:lvl2pPr marL="411297" indent="0">
              <a:buNone/>
              <a:defRPr sz="2519"/>
            </a:lvl2pPr>
            <a:lvl3pPr marL="822594" indent="0">
              <a:buNone/>
              <a:defRPr sz="2159"/>
            </a:lvl3pPr>
            <a:lvl4pPr marL="1233891" indent="0">
              <a:buNone/>
              <a:defRPr sz="1799"/>
            </a:lvl4pPr>
            <a:lvl5pPr marL="1645188" indent="0">
              <a:buNone/>
              <a:defRPr sz="1799"/>
            </a:lvl5pPr>
            <a:lvl6pPr marL="2056486" indent="0">
              <a:buNone/>
              <a:defRPr sz="1799"/>
            </a:lvl6pPr>
            <a:lvl7pPr marL="2467783" indent="0">
              <a:buNone/>
              <a:defRPr sz="1799"/>
            </a:lvl7pPr>
            <a:lvl8pPr marL="2879080" indent="0">
              <a:buNone/>
              <a:defRPr sz="1799"/>
            </a:lvl8pPr>
            <a:lvl9pPr marL="3290377" indent="0">
              <a:buNone/>
              <a:defRPr sz="17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482" y="2057400"/>
            <a:ext cx="3537477" cy="3811588"/>
          </a:xfrm>
        </p:spPr>
        <p:txBody>
          <a:bodyPr/>
          <a:lstStyle>
            <a:lvl1pPr marL="0" indent="0">
              <a:buNone/>
              <a:defRPr sz="1439"/>
            </a:lvl1pPr>
            <a:lvl2pPr marL="411297" indent="0">
              <a:buNone/>
              <a:defRPr sz="1259"/>
            </a:lvl2pPr>
            <a:lvl3pPr marL="822594" indent="0">
              <a:buNone/>
              <a:defRPr sz="1080"/>
            </a:lvl3pPr>
            <a:lvl4pPr marL="1233891" indent="0">
              <a:buNone/>
              <a:defRPr sz="900"/>
            </a:lvl4pPr>
            <a:lvl5pPr marL="1645188" indent="0">
              <a:buNone/>
              <a:defRPr sz="900"/>
            </a:lvl5pPr>
            <a:lvl6pPr marL="2056486" indent="0">
              <a:buNone/>
              <a:defRPr sz="900"/>
            </a:lvl6pPr>
            <a:lvl7pPr marL="2467783" indent="0">
              <a:buNone/>
              <a:defRPr sz="900"/>
            </a:lvl7pPr>
            <a:lvl8pPr marL="2879080" indent="0">
              <a:buNone/>
              <a:defRPr sz="900"/>
            </a:lvl8pPr>
            <a:lvl9pPr marL="3290377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89A71-6C60-4540-B0CC-3B7CF904D08F}" type="datetimeFigureOut">
              <a:rPr lang="en-US" smtClean="0"/>
              <a:t>10/13/22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BDEBC-C26E-AF4F-950B-54FFE6878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131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4053" y="365126"/>
            <a:ext cx="94599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053" y="1825625"/>
            <a:ext cx="945993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4052" y="6356351"/>
            <a:ext cx="24678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D89A71-6C60-4540-B0CC-3B7CF904D08F}" type="datetimeFigureOut">
              <a:rPr lang="en-US" smtClean="0"/>
              <a:t>10/13/22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3163" y="6356351"/>
            <a:ext cx="37017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46177" y="6356351"/>
            <a:ext cx="24678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7BDEBC-C26E-AF4F-950B-54FFE6878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951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822594" rtl="0" eaLnBrk="1" latinLnBrk="0" hangingPunct="1">
        <a:lnSpc>
          <a:spcPct val="90000"/>
        </a:lnSpc>
        <a:spcBef>
          <a:spcPct val="0"/>
        </a:spcBef>
        <a:buNone/>
        <a:defRPr sz="39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649" indent="-205649" algn="l" defTabSz="822594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2519" kern="1200">
          <a:solidFill>
            <a:schemeClr val="tx1"/>
          </a:solidFill>
          <a:latin typeface="+mn-lt"/>
          <a:ea typeface="+mn-ea"/>
          <a:cs typeface="+mn-cs"/>
        </a:defRPr>
      </a:lvl1pPr>
      <a:lvl2pPr marL="616946" indent="-205649" algn="l" defTabSz="822594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2159" kern="1200">
          <a:solidFill>
            <a:schemeClr val="tx1"/>
          </a:solidFill>
          <a:latin typeface="+mn-lt"/>
          <a:ea typeface="+mn-ea"/>
          <a:cs typeface="+mn-cs"/>
        </a:defRPr>
      </a:lvl2pPr>
      <a:lvl3pPr marL="1028243" indent="-205649" algn="l" defTabSz="822594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439540" indent="-205649" algn="l" defTabSz="822594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19" kern="1200">
          <a:solidFill>
            <a:schemeClr val="tx1"/>
          </a:solidFill>
          <a:latin typeface="+mn-lt"/>
          <a:ea typeface="+mn-ea"/>
          <a:cs typeface="+mn-cs"/>
        </a:defRPr>
      </a:lvl4pPr>
      <a:lvl5pPr marL="1850837" indent="-205649" algn="l" defTabSz="822594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19" kern="1200">
          <a:solidFill>
            <a:schemeClr val="tx1"/>
          </a:solidFill>
          <a:latin typeface="+mn-lt"/>
          <a:ea typeface="+mn-ea"/>
          <a:cs typeface="+mn-cs"/>
        </a:defRPr>
      </a:lvl5pPr>
      <a:lvl6pPr marL="2262134" indent="-205649" algn="l" defTabSz="822594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19" kern="1200">
          <a:solidFill>
            <a:schemeClr val="tx1"/>
          </a:solidFill>
          <a:latin typeface="+mn-lt"/>
          <a:ea typeface="+mn-ea"/>
          <a:cs typeface="+mn-cs"/>
        </a:defRPr>
      </a:lvl6pPr>
      <a:lvl7pPr marL="2673431" indent="-205649" algn="l" defTabSz="822594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19" kern="1200">
          <a:solidFill>
            <a:schemeClr val="tx1"/>
          </a:solidFill>
          <a:latin typeface="+mn-lt"/>
          <a:ea typeface="+mn-ea"/>
          <a:cs typeface="+mn-cs"/>
        </a:defRPr>
      </a:lvl7pPr>
      <a:lvl8pPr marL="3084728" indent="-205649" algn="l" defTabSz="822594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19" kern="1200">
          <a:solidFill>
            <a:schemeClr val="tx1"/>
          </a:solidFill>
          <a:latin typeface="+mn-lt"/>
          <a:ea typeface="+mn-ea"/>
          <a:cs typeface="+mn-cs"/>
        </a:defRPr>
      </a:lvl8pPr>
      <a:lvl9pPr marL="3496026" indent="-205649" algn="l" defTabSz="822594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1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594" rtl="0" eaLnBrk="1" latinLnBrk="0" hangingPunct="1">
        <a:defRPr sz="1619" kern="1200">
          <a:solidFill>
            <a:schemeClr val="tx1"/>
          </a:solidFill>
          <a:latin typeface="+mn-lt"/>
          <a:ea typeface="+mn-ea"/>
          <a:cs typeface="+mn-cs"/>
        </a:defRPr>
      </a:lvl1pPr>
      <a:lvl2pPr marL="411297" algn="l" defTabSz="822594" rtl="0" eaLnBrk="1" latinLnBrk="0" hangingPunct="1">
        <a:defRPr sz="1619" kern="1200">
          <a:solidFill>
            <a:schemeClr val="tx1"/>
          </a:solidFill>
          <a:latin typeface="+mn-lt"/>
          <a:ea typeface="+mn-ea"/>
          <a:cs typeface="+mn-cs"/>
        </a:defRPr>
      </a:lvl2pPr>
      <a:lvl3pPr marL="822594" algn="l" defTabSz="822594" rtl="0" eaLnBrk="1" latinLnBrk="0" hangingPunct="1">
        <a:defRPr sz="1619" kern="1200">
          <a:solidFill>
            <a:schemeClr val="tx1"/>
          </a:solidFill>
          <a:latin typeface="+mn-lt"/>
          <a:ea typeface="+mn-ea"/>
          <a:cs typeface="+mn-cs"/>
        </a:defRPr>
      </a:lvl3pPr>
      <a:lvl4pPr marL="1233891" algn="l" defTabSz="822594" rtl="0" eaLnBrk="1" latinLnBrk="0" hangingPunct="1">
        <a:defRPr sz="1619" kern="1200">
          <a:solidFill>
            <a:schemeClr val="tx1"/>
          </a:solidFill>
          <a:latin typeface="+mn-lt"/>
          <a:ea typeface="+mn-ea"/>
          <a:cs typeface="+mn-cs"/>
        </a:defRPr>
      </a:lvl4pPr>
      <a:lvl5pPr marL="1645188" algn="l" defTabSz="822594" rtl="0" eaLnBrk="1" latinLnBrk="0" hangingPunct="1">
        <a:defRPr sz="1619" kern="1200">
          <a:solidFill>
            <a:schemeClr val="tx1"/>
          </a:solidFill>
          <a:latin typeface="+mn-lt"/>
          <a:ea typeface="+mn-ea"/>
          <a:cs typeface="+mn-cs"/>
        </a:defRPr>
      </a:lvl5pPr>
      <a:lvl6pPr marL="2056486" algn="l" defTabSz="822594" rtl="0" eaLnBrk="1" latinLnBrk="0" hangingPunct="1">
        <a:defRPr sz="1619" kern="1200">
          <a:solidFill>
            <a:schemeClr val="tx1"/>
          </a:solidFill>
          <a:latin typeface="+mn-lt"/>
          <a:ea typeface="+mn-ea"/>
          <a:cs typeface="+mn-cs"/>
        </a:defRPr>
      </a:lvl6pPr>
      <a:lvl7pPr marL="2467783" algn="l" defTabSz="822594" rtl="0" eaLnBrk="1" latinLnBrk="0" hangingPunct="1">
        <a:defRPr sz="1619" kern="1200">
          <a:solidFill>
            <a:schemeClr val="tx1"/>
          </a:solidFill>
          <a:latin typeface="+mn-lt"/>
          <a:ea typeface="+mn-ea"/>
          <a:cs typeface="+mn-cs"/>
        </a:defRPr>
      </a:lvl7pPr>
      <a:lvl8pPr marL="2879080" algn="l" defTabSz="822594" rtl="0" eaLnBrk="1" latinLnBrk="0" hangingPunct="1">
        <a:defRPr sz="1619" kern="1200">
          <a:solidFill>
            <a:schemeClr val="tx1"/>
          </a:solidFill>
          <a:latin typeface="+mn-lt"/>
          <a:ea typeface="+mn-ea"/>
          <a:cs typeface="+mn-cs"/>
        </a:defRPr>
      </a:lvl8pPr>
      <a:lvl9pPr marL="3290377" algn="l" defTabSz="822594" rtl="0" eaLnBrk="1" latinLnBrk="0" hangingPunct="1">
        <a:defRPr sz="16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E0E2D-837B-EB43-A5A8-DB6FF836C5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3E29A2-1E50-7E4C-91BF-1072DB9D96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0EBB5A-5012-8640-9603-097F77F2D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50" y="0"/>
            <a:ext cx="109779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4679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7C9B8-D10A-8B46-8DBC-FBF50B9FE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7154DE0-C2B4-5941-A9FB-2482B7DA21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8703" y="0"/>
            <a:ext cx="11045444" cy="6900164"/>
          </a:xfrm>
        </p:spPr>
      </p:pic>
    </p:spTree>
    <p:extLst>
      <p:ext uri="{BB962C8B-B14F-4D97-AF65-F5344CB8AC3E}">
        <p14:creationId xmlns:p14="http://schemas.microsoft.com/office/powerpoint/2010/main" val="41600063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1D8B2-AE58-2A43-9B65-15AEAAA1B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887C90B-10FA-614A-B8F4-66A7907CFB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8703" y="0"/>
            <a:ext cx="11045444" cy="6900164"/>
          </a:xfrm>
        </p:spPr>
      </p:pic>
    </p:spTree>
    <p:extLst>
      <p:ext uri="{BB962C8B-B14F-4D97-AF65-F5344CB8AC3E}">
        <p14:creationId xmlns:p14="http://schemas.microsoft.com/office/powerpoint/2010/main" val="13739779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51F37-64B4-A54F-AD65-9DAEF2936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FCCCDE8-7C7B-E148-AA6F-DFEE63E690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8703" y="0"/>
            <a:ext cx="11045444" cy="6900164"/>
          </a:xfrm>
        </p:spPr>
      </p:pic>
    </p:spTree>
    <p:extLst>
      <p:ext uri="{BB962C8B-B14F-4D97-AF65-F5344CB8AC3E}">
        <p14:creationId xmlns:p14="http://schemas.microsoft.com/office/powerpoint/2010/main" val="27292151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3878B-6842-3D47-9B5C-D93190ADB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2F6F2E-46B8-B34A-A593-1461504828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8703" y="0"/>
            <a:ext cx="11045444" cy="6900164"/>
          </a:xfrm>
        </p:spPr>
      </p:pic>
    </p:spTree>
    <p:extLst>
      <p:ext uri="{BB962C8B-B14F-4D97-AF65-F5344CB8AC3E}">
        <p14:creationId xmlns:p14="http://schemas.microsoft.com/office/powerpoint/2010/main" val="1883433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E5699-D8D5-BA43-AB43-2D0B5BF6A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9FA5FB7-685F-DB45-B34D-6ED619F22B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8703" y="0"/>
            <a:ext cx="11045444" cy="6900164"/>
          </a:xfrm>
        </p:spPr>
      </p:pic>
    </p:spTree>
    <p:extLst>
      <p:ext uri="{BB962C8B-B14F-4D97-AF65-F5344CB8AC3E}">
        <p14:creationId xmlns:p14="http://schemas.microsoft.com/office/powerpoint/2010/main" val="28433928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076B1-F8D7-C94E-BD3C-C7EEF4DA8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6E23BC6-3412-0F43-A479-53885A98E4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8703" y="0"/>
            <a:ext cx="11045444" cy="6900164"/>
          </a:xfrm>
        </p:spPr>
      </p:pic>
    </p:spTree>
    <p:extLst>
      <p:ext uri="{BB962C8B-B14F-4D97-AF65-F5344CB8AC3E}">
        <p14:creationId xmlns:p14="http://schemas.microsoft.com/office/powerpoint/2010/main" val="15724776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55676-D9C8-404C-A16F-74A192B97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569ABBE-6532-1649-90ED-69B1BE5A34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8703" y="0"/>
            <a:ext cx="11045444" cy="6900164"/>
          </a:xfrm>
        </p:spPr>
      </p:pic>
    </p:spTree>
    <p:extLst>
      <p:ext uri="{BB962C8B-B14F-4D97-AF65-F5344CB8AC3E}">
        <p14:creationId xmlns:p14="http://schemas.microsoft.com/office/powerpoint/2010/main" val="32635665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2375F-635A-8B4E-91FA-96B314296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F1779A3-A6FC-8E43-A3B5-EAEB1F7150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8703" y="-601"/>
            <a:ext cx="11045444" cy="6900164"/>
          </a:xfrm>
        </p:spPr>
      </p:pic>
    </p:spTree>
    <p:extLst>
      <p:ext uri="{BB962C8B-B14F-4D97-AF65-F5344CB8AC3E}">
        <p14:creationId xmlns:p14="http://schemas.microsoft.com/office/powerpoint/2010/main" val="32792467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4F092-F4E7-954C-A2A5-5E85240DE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6AE8DFE-ED27-6744-9230-26EFB6E7BD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8703" y="0"/>
            <a:ext cx="11045444" cy="6900164"/>
          </a:xfrm>
        </p:spPr>
      </p:pic>
    </p:spTree>
    <p:extLst>
      <p:ext uri="{BB962C8B-B14F-4D97-AF65-F5344CB8AC3E}">
        <p14:creationId xmlns:p14="http://schemas.microsoft.com/office/powerpoint/2010/main" val="29063268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9CE9A-4655-3B4F-B755-E786FA47F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3656653-F2C0-AE42-9B4C-EF5321E311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8703" y="0"/>
            <a:ext cx="11045444" cy="6900164"/>
          </a:xfrm>
        </p:spPr>
      </p:pic>
    </p:spTree>
    <p:extLst>
      <p:ext uri="{BB962C8B-B14F-4D97-AF65-F5344CB8AC3E}">
        <p14:creationId xmlns:p14="http://schemas.microsoft.com/office/powerpoint/2010/main" val="3718501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C42ED-A805-DD4D-A6F6-B50544E26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56DF665-7104-A442-9DDA-DEDD2D88DA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8703" y="0"/>
            <a:ext cx="11045444" cy="6900164"/>
          </a:xfrm>
        </p:spPr>
      </p:pic>
    </p:spTree>
    <p:extLst>
      <p:ext uri="{BB962C8B-B14F-4D97-AF65-F5344CB8AC3E}">
        <p14:creationId xmlns:p14="http://schemas.microsoft.com/office/powerpoint/2010/main" val="5833773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AF751-66FE-0E46-9EA0-C80B5F2FD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2583292-ACB8-074A-B934-6B2B92ED96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8703" y="0"/>
            <a:ext cx="11045444" cy="6900164"/>
          </a:xfrm>
        </p:spPr>
      </p:pic>
    </p:spTree>
    <p:extLst>
      <p:ext uri="{BB962C8B-B14F-4D97-AF65-F5344CB8AC3E}">
        <p14:creationId xmlns:p14="http://schemas.microsoft.com/office/powerpoint/2010/main" val="30997936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CC39B-76A7-304A-87D7-74024A8AB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7AFF4EF-CC9C-4040-9426-1F72C35ADE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8703" y="0"/>
            <a:ext cx="11045444" cy="6900164"/>
          </a:xfrm>
        </p:spPr>
      </p:pic>
    </p:spTree>
    <p:extLst>
      <p:ext uri="{BB962C8B-B14F-4D97-AF65-F5344CB8AC3E}">
        <p14:creationId xmlns:p14="http://schemas.microsoft.com/office/powerpoint/2010/main" val="22933869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28CCA-21E3-3147-95E7-238D5912D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8B29DE6-8C62-CE47-9BD3-6147CF570E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8703" y="0"/>
            <a:ext cx="11045444" cy="6900164"/>
          </a:xfrm>
        </p:spPr>
      </p:pic>
    </p:spTree>
    <p:extLst>
      <p:ext uri="{BB962C8B-B14F-4D97-AF65-F5344CB8AC3E}">
        <p14:creationId xmlns:p14="http://schemas.microsoft.com/office/powerpoint/2010/main" val="29293561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8BA5A-FAB5-9240-B2D9-6DC1B9C39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2BE5319-F926-B240-8A30-96F7045B49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8703" y="0"/>
            <a:ext cx="11045444" cy="6900164"/>
          </a:xfrm>
        </p:spPr>
      </p:pic>
    </p:spTree>
    <p:extLst>
      <p:ext uri="{BB962C8B-B14F-4D97-AF65-F5344CB8AC3E}">
        <p14:creationId xmlns:p14="http://schemas.microsoft.com/office/powerpoint/2010/main" val="36547697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752D3-6B60-C444-A378-8C5858BA4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E9E20F1-390D-3F45-A330-0499BB0070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8703" y="0"/>
            <a:ext cx="11045444" cy="6900164"/>
          </a:xfrm>
        </p:spPr>
      </p:pic>
    </p:spTree>
    <p:extLst>
      <p:ext uri="{BB962C8B-B14F-4D97-AF65-F5344CB8AC3E}">
        <p14:creationId xmlns:p14="http://schemas.microsoft.com/office/powerpoint/2010/main" val="28102460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03F74-B4EA-994D-B7E1-D0859FB18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05243C0-1F45-2144-81D7-2E9BA5485E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8703" y="0"/>
            <a:ext cx="11045444" cy="6900164"/>
          </a:xfrm>
        </p:spPr>
      </p:pic>
    </p:spTree>
    <p:extLst>
      <p:ext uri="{BB962C8B-B14F-4D97-AF65-F5344CB8AC3E}">
        <p14:creationId xmlns:p14="http://schemas.microsoft.com/office/powerpoint/2010/main" val="34444288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C0CFE-CA68-CE48-8D4F-E55E9A9D2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2DAB6E8-064F-324D-AA2C-D76E598F5A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8703" y="0"/>
            <a:ext cx="11045444" cy="6900164"/>
          </a:xfrm>
        </p:spPr>
      </p:pic>
    </p:spTree>
    <p:extLst>
      <p:ext uri="{BB962C8B-B14F-4D97-AF65-F5344CB8AC3E}">
        <p14:creationId xmlns:p14="http://schemas.microsoft.com/office/powerpoint/2010/main" val="2107566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65324-B27C-A445-92EB-CBD289183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3472ED0-882D-614C-BB1D-5FD42003EC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8703" y="0"/>
            <a:ext cx="11045444" cy="6900164"/>
          </a:xfrm>
        </p:spPr>
      </p:pic>
    </p:spTree>
    <p:extLst>
      <p:ext uri="{BB962C8B-B14F-4D97-AF65-F5344CB8AC3E}">
        <p14:creationId xmlns:p14="http://schemas.microsoft.com/office/powerpoint/2010/main" val="9383868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CA8FC-FF2B-6740-A7F1-AEC3C08B9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F20936F-F547-AD47-9305-AB545C42FA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43277" y="-1"/>
            <a:ext cx="11058497" cy="6914561"/>
          </a:xfrm>
        </p:spPr>
      </p:pic>
    </p:spTree>
    <p:extLst>
      <p:ext uri="{BB962C8B-B14F-4D97-AF65-F5344CB8AC3E}">
        <p14:creationId xmlns:p14="http://schemas.microsoft.com/office/powerpoint/2010/main" val="5468469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2EB92-096F-174B-A0D4-A4D21657E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A54763E-A40A-4044-8624-982D5C87CB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8703" y="0"/>
            <a:ext cx="11045444" cy="6900164"/>
          </a:xfrm>
        </p:spPr>
      </p:pic>
    </p:spTree>
    <p:extLst>
      <p:ext uri="{BB962C8B-B14F-4D97-AF65-F5344CB8AC3E}">
        <p14:creationId xmlns:p14="http://schemas.microsoft.com/office/powerpoint/2010/main" val="4056347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2B008-DFE3-0546-8274-1E4F9EF30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04FAA81-DE6A-0748-93AC-67979AC4DE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8703" y="0"/>
            <a:ext cx="11045444" cy="6900164"/>
          </a:xfrm>
        </p:spPr>
      </p:pic>
    </p:spTree>
    <p:extLst>
      <p:ext uri="{BB962C8B-B14F-4D97-AF65-F5344CB8AC3E}">
        <p14:creationId xmlns:p14="http://schemas.microsoft.com/office/powerpoint/2010/main" val="39475703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661E5-8573-F748-931A-A9156579F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693F48-C2E3-3E4C-8447-F04EF103B1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8703" y="0"/>
            <a:ext cx="11045444" cy="6900164"/>
          </a:xfrm>
        </p:spPr>
      </p:pic>
    </p:spTree>
    <p:extLst>
      <p:ext uri="{BB962C8B-B14F-4D97-AF65-F5344CB8AC3E}">
        <p14:creationId xmlns:p14="http://schemas.microsoft.com/office/powerpoint/2010/main" val="843909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7687C-AE9E-AB49-BD9F-8311411EE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442E503-7B91-F64D-AC6A-6C59B46531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8703" y="0"/>
            <a:ext cx="11045444" cy="6900164"/>
          </a:xfrm>
        </p:spPr>
      </p:pic>
    </p:spTree>
    <p:extLst>
      <p:ext uri="{BB962C8B-B14F-4D97-AF65-F5344CB8AC3E}">
        <p14:creationId xmlns:p14="http://schemas.microsoft.com/office/powerpoint/2010/main" val="18044663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182FD-1439-2646-A2FB-CF522D79A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35F73D8-4F5B-9B43-A114-CA59824F11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8703" y="0"/>
            <a:ext cx="11045444" cy="6900164"/>
          </a:xfrm>
        </p:spPr>
      </p:pic>
    </p:spTree>
    <p:extLst>
      <p:ext uri="{BB962C8B-B14F-4D97-AF65-F5344CB8AC3E}">
        <p14:creationId xmlns:p14="http://schemas.microsoft.com/office/powerpoint/2010/main" val="4526300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18120-002D-E143-B92A-2E0780A08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2C0C876-DD35-FA43-BD86-04B371A503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8703" y="0"/>
            <a:ext cx="11045444" cy="6900164"/>
          </a:xfrm>
        </p:spPr>
      </p:pic>
    </p:spTree>
    <p:extLst>
      <p:ext uri="{BB962C8B-B14F-4D97-AF65-F5344CB8AC3E}">
        <p14:creationId xmlns:p14="http://schemas.microsoft.com/office/powerpoint/2010/main" val="9422675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BE03A-A503-DE43-B16C-11F0BDF0E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C3AF238-5D68-9D49-A99C-C8A510B43C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8703" y="0"/>
            <a:ext cx="11045444" cy="6900164"/>
          </a:xfrm>
        </p:spPr>
      </p:pic>
    </p:spTree>
    <p:extLst>
      <p:ext uri="{BB962C8B-B14F-4D97-AF65-F5344CB8AC3E}">
        <p14:creationId xmlns:p14="http://schemas.microsoft.com/office/powerpoint/2010/main" val="1241800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5C239-BBBA-664E-9E4A-A122B61E7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500840D-AE58-6246-8A74-302A78DCC1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8703" y="-5799"/>
            <a:ext cx="11045444" cy="6900164"/>
          </a:xfrm>
        </p:spPr>
      </p:pic>
    </p:spTree>
    <p:extLst>
      <p:ext uri="{BB962C8B-B14F-4D97-AF65-F5344CB8AC3E}">
        <p14:creationId xmlns:p14="http://schemas.microsoft.com/office/powerpoint/2010/main" val="30173562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61265-9027-8445-A8ED-18A22EE40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BAA9742-B3CB-2947-A284-7FDE7F68D4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8703" y="-604"/>
            <a:ext cx="11045444" cy="6900164"/>
          </a:xfrm>
        </p:spPr>
      </p:pic>
    </p:spTree>
    <p:extLst>
      <p:ext uri="{BB962C8B-B14F-4D97-AF65-F5344CB8AC3E}">
        <p14:creationId xmlns:p14="http://schemas.microsoft.com/office/powerpoint/2010/main" val="39438466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14F23-6717-DF42-9504-90AC81A27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791D488-64BB-6D49-9BA5-E5F60766FD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8703" y="0"/>
            <a:ext cx="11045444" cy="6900164"/>
          </a:xfrm>
        </p:spPr>
      </p:pic>
    </p:spTree>
    <p:extLst>
      <p:ext uri="{BB962C8B-B14F-4D97-AF65-F5344CB8AC3E}">
        <p14:creationId xmlns:p14="http://schemas.microsoft.com/office/powerpoint/2010/main" val="39825270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F8FBA-1F62-0A44-A6E2-B90F8E8B7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2CA1911-BEC7-D54C-9D8D-0103F65CE8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8703" y="0"/>
            <a:ext cx="11045444" cy="6900164"/>
          </a:xfrm>
        </p:spPr>
      </p:pic>
    </p:spTree>
    <p:extLst>
      <p:ext uri="{BB962C8B-B14F-4D97-AF65-F5344CB8AC3E}">
        <p14:creationId xmlns:p14="http://schemas.microsoft.com/office/powerpoint/2010/main" val="4094637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E0286-D611-7B40-8971-384F527C6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03FFEE0-1593-AF4D-84A0-67AD932B05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8703" y="0"/>
            <a:ext cx="11045444" cy="6900164"/>
          </a:xfrm>
        </p:spPr>
      </p:pic>
    </p:spTree>
    <p:extLst>
      <p:ext uri="{BB962C8B-B14F-4D97-AF65-F5344CB8AC3E}">
        <p14:creationId xmlns:p14="http://schemas.microsoft.com/office/powerpoint/2010/main" val="19865030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4F5EA-1EB4-C547-9973-A69BAA32B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4202270-77EB-AB49-A1C6-5753A16378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8703" y="0"/>
            <a:ext cx="11045444" cy="6900164"/>
          </a:xfrm>
        </p:spPr>
      </p:pic>
    </p:spTree>
    <p:extLst>
      <p:ext uri="{BB962C8B-B14F-4D97-AF65-F5344CB8AC3E}">
        <p14:creationId xmlns:p14="http://schemas.microsoft.com/office/powerpoint/2010/main" val="18926513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029AC-F3CB-2E4C-AD54-99B846773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B613E5A-A202-664B-8AB6-3283183170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8703" y="0"/>
            <a:ext cx="11045444" cy="6900164"/>
          </a:xfrm>
        </p:spPr>
      </p:pic>
    </p:spTree>
    <p:extLst>
      <p:ext uri="{BB962C8B-B14F-4D97-AF65-F5344CB8AC3E}">
        <p14:creationId xmlns:p14="http://schemas.microsoft.com/office/powerpoint/2010/main" val="40128187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</TotalTime>
  <Words>1</Words>
  <Application>Microsoft Macintosh PowerPoint</Application>
  <PresentationFormat>Custom</PresentationFormat>
  <Paragraphs>1</Paragraphs>
  <Slides>35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5</cp:revision>
  <dcterms:created xsi:type="dcterms:W3CDTF">2022-10-06T11:50:41Z</dcterms:created>
  <dcterms:modified xsi:type="dcterms:W3CDTF">2022-10-13T11:19:52Z</dcterms:modified>
</cp:coreProperties>
</file>